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49964-6D7E-4F2B-94F7-42CAE2AD2710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B6F18-0B58-4868-8B3E-7D94B0D87C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6F18-0B58-4868-8B3E-7D94B0D87C4C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785C-B36B-49BC-BF01-3267295ADD12}" type="datetimeFigureOut">
              <a:rPr lang="zh-CN" altLang="en-US" smtClean="0"/>
              <a:t>2017/7/10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12056-8325-49F0-A0C9-75353BFDDC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H:\&#38899;&#26631;&#23398;&#20064;flash.ra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b="1" dirty="0" smtClean="0">
                <a:solidFill>
                  <a:srgbClr val="FF0000"/>
                </a:solidFill>
              </a:rPr>
              <a:t>英语音标学习</a:t>
            </a:r>
            <a:endParaRPr lang="zh-CN" altLang="en-US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b="1"/>
          </a:p>
        </p:txBody>
      </p:sp>
      <p:pic>
        <p:nvPicPr>
          <p:cNvPr id="4" name="图片 3" descr="201410090341222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84" y="0"/>
            <a:ext cx="957269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3214686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Let’s </a:t>
            </a:r>
            <a:r>
              <a:rPr lang="en-US" altLang="zh-CN" dirty="0" smtClean="0">
                <a:hlinkClick r:id="rId2" action="ppaction://hlinkfile"/>
              </a:rPr>
              <a:t>learn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6000" dirty="0" smtClean="0"/>
              <a:t>Let’s try </a:t>
            </a:r>
            <a:endParaRPr lang="zh-CN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[</a:t>
            </a:r>
            <a:r>
              <a:rPr lang="en-US" b="1" dirty="0" err="1" smtClean="0"/>
              <a:t>i</a:t>
            </a:r>
            <a:r>
              <a:rPr lang="en-US" b="1" dirty="0" smtClean="0"/>
              <a:t>:]</a:t>
            </a:r>
            <a:r>
              <a:rPr lang="zh-CN" altLang="en-US" dirty="0" smtClean="0"/>
              <a:t>一</a:t>
            </a:r>
            <a:r>
              <a:rPr lang="zh-CN" altLang="en-US" dirty="0"/>
              <a:t>只</a:t>
            </a:r>
            <a:r>
              <a:rPr lang="en-US" dirty="0"/>
              <a:t>b</a:t>
            </a:r>
            <a:r>
              <a:rPr lang="en-US" dirty="0">
                <a:solidFill>
                  <a:srgbClr val="FF0000"/>
                </a:solidFill>
              </a:rPr>
              <a:t>ee</a:t>
            </a:r>
            <a:r>
              <a:rPr lang="zh-CN" altLang="en-US" dirty="0"/>
              <a:t>，躲进</a:t>
            </a:r>
            <a:r>
              <a:rPr lang="en-US" dirty="0"/>
              <a:t>tree</a:t>
            </a:r>
            <a:r>
              <a:rPr lang="zh-CN" altLang="en-US" dirty="0"/>
              <a:t>，没人</a:t>
            </a:r>
            <a:r>
              <a:rPr lang="en-US" dirty="0" smtClean="0"/>
              <a:t>see</a:t>
            </a:r>
          </a:p>
          <a:p>
            <a:pPr>
              <a:buNone/>
            </a:pPr>
            <a:r>
              <a:rPr lang="zh-CN" altLang="en-US" dirty="0" smtClean="0"/>
              <a:t> </a:t>
            </a:r>
            <a:r>
              <a:rPr lang="en-US" b="1" dirty="0"/>
              <a:t>[</a:t>
            </a:r>
            <a:r>
              <a:rPr lang="en-US" b="1" dirty="0" err="1"/>
              <a:t>i</a:t>
            </a:r>
            <a:r>
              <a:rPr lang="en-US" b="1" dirty="0"/>
              <a:t>]</a:t>
            </a:r>
            <a:r>
              <a:rPr lang="zh-CN" altLang="en-US" dirty="0" smtClean="0"/>
              <a:t>一</a:t>
            </a:r>
            <a:r>
              <a:rPr lang="zh-CN" altLang="en-US" dirty="0"/>
              <a:t>只</a:t>
            </a:r>
            <a:r>
              <a:rPr lang="en-US" dirty="0"/>
              <a:t>p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/>
              <a:t>g</a:t>
            </a:r>
            <a:r>
              <a:rPr lang="zh-CN" altLang="en-US" dirty="0"/>
              <a:t>，非常</a:t>
            </a:r>
            <a:r>
              <a:rPr lang="en-US" dirty="0"/>
              <a:t>big</a:t>
            </a:r>
            <a:r>
              <a:rPr lang="zh-CN" altLang="en-US" dirty="0"/>
              <a:t>，把洞</a:t>
            </a:r>
            <a:r>
              <a:rPr lang="en-US" dirty="0" smtClean="0"/>
              <a:t>dig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</a:t>
            </a:r>
            <a:r>
              <a:rPr lang="en-US" b="1" dirty="0"/>
              <a:t>[e</a:t>
            </a:r>
            <a:r>
              <a:rPr lang="en-US" b="1" dirty="0" smtClean="0"/>
              <a:t>]</a:t>
            </a:r>
            <a:r>
              <a:rPr lang="zh-CN" altLang="en-US" dirty="0" smtClean="0"/>
              <a:t>撇下</a:t>
            </a:r>
            <a:r>
              <a:rPr lang="en-US" dirty="0"/>
              <a:t>n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t</a:t>
            </a:r>
            <a:r>
              <a:rPr lang="zh-CN" altLang="en-US" dirty="0"/>
              <a:t>，鱼没</a:t>
            </a:r>
            <a:r>
              <a:rPr lang="en-US" dirty="0"/>
              <a:t>get</a:t>
            </a:r>
            <a:r>
              <a:rPr lang="zh-CN" altLang="en-US" dirty="0"/>
              <a:t>，衣服</a:t>
            </a:r>
            <a:r>
              <a:rPr lang="en-US" dirty="0" smtClean="0"/>
              <a:t>wet</a:t>
            </a:r>
            <a:r>
              <a:rPr lang="en-US" altLang="zh-CN" b="1" dirty="0"/>
              <a:t> </a:t>
            </a:r>
          </a:p>
          <a:p>
            <a:pPr>
              <a:buNone/>
            </a:pPr>
            <a:r>
              <a:rPr lang="en-US" b="1" dirty="0"/>
              <a:t>[æ</a:t>
            </a:r>
            <a:r>
              <a:rPr lang="en-US" b="1" dirty="0" smtClean="0"/>
              <a:t>]</a:t>
            </a:r>
            <a:r>
              <a:rPr lang="zh-CN" altLang="en-US" dirty="0" smtClean="0"/>
              <a:t>我</a:t>
            </a:r>
            <a:r>
              <a:rPr lang="zh-CN" altLang="en-US" dirty="0"/>
              <a:t>家</a:t>
            </a:r>
            <a:r>
              <a:rPr lang="en-US" dirty="0"/>
              <a:t>d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d</a:t>
            </a:r>
            <a:r>
              <a:rPr lang="zh-CN" altLang="en-US" dirty="0"/>
              <a:t>，脾气</a:t>
            </a:r>
            <a:r>
              <a:rPr lang="en-US" dirty="0"/>
              <a:t>bad</a:t>
            </a:r>
            <a:r>
              <a:rPr lang="zh-CN" altLang="en-US" dirty="0"/>
              <a:t>，让我</a:t>
            </a:r>
            <a:r>
              <a:rPr lang="en-US" dirty="0" smtClean="0"/>
              <a:t>sad</a:t>
            </a:r>
          </a:p>
          <a:p>
            <a:pPr>
              <a:buNone/>
            </a:pPr>
            <a:r>
              <a:rPr lang="en-US" b="1" dirty="0"/>
              <a:t>[ɜː</a:t>
            </a:r>
            <a:r>
              <a:rPr lang="en-US" b="1" dirty="0" smtClean="0"/>
              <a:t>]</a:t>
            </a:r>
            <a:r>
              <a:rPr lang="zh-CN" altLang="en-US" dirty="0" smtClean="0"/>
              <a:t>这</a:t>
            </a:r>
            <a:r>
              <a:rPr lang="zh-CN" altLang="en-US" dirty="0"/>
              <a:t>只</a:t>
            </a:r>
            <a:r>
              <a:rPr lang="en-US" dirty="0"/>
              <a:t>b</a:t>
            </a:r>
            <a:r>
              <a:rPr lang="en-US" dirty="0">
                <a:solidFill>
                  <a:srgbClr val="FF0000"/>
                </a:solidFill>
              </a:rPr>
              <a:t>ir</a:t>
            </a:r>
            <a:r>
              <a:rPr lang="en-US" dirty="0"/>
              <a:t>d</a:t>
            </a:r>
            <a:r>
              <a:rPr lang="zh-CN" altLang="en-US" dirty="0"/>
              <a:t>，总跑</a:t>
            </a:r>
            <a:r>
              <a:rPr lang="en-US" dirty="0"/>
              <a:t>third</a:t>
            </a:r>
            <a:endParaRPr lang="en-US" dirty="0" smtClean="0"/>
          </a:p>
          <a:p>
            <a:pPr>
              <a:buNone/>
            </a:pPr>
            <a:r>
              <a:rPr lang="en-US" dirty="0"/>
              <a:t> [ə]</a:t>
            </a:r>
            <a:r>
              <a:rPr lang="zh-CN" altLang="en-US" dirty="0" smtClean="0"/>
              <a:t>吃了</a:t>
            </a:r>
            <a:r>
              <a:rPr lang="en-US" altLang="zh-CN" dirty="0" smtClean="0"/>
              <a:t>butt</a:t>
            </a:r>
            <a:r>
              <a:rPr lang="en-US" altLang="zh-CN" dirty="0" smtClean="0">
                <a:solidFill>
                  <a:srgbClr val="FF0000"/>
                </a:solidFill>
              </a:rPr>
              <a:t>er</a:t>
            </a:r>
            <a:r>
              <a:rPr lang="en-US" altLang="zh-CN" dirty="0" smtClean="0"/>
              <a:t>, </a:t>
            </a:r>
            <a:r>
              <a:rPr lang="zh-CN" altLang="en-US" dirty="0" smtClean="0"/>
              <a:t>今天</a:t>
            </a:r>
            <a:r>
              <a:rPr lang="en-US" altLang="zh-CN" dirty="0" smtClean="0"/>
              <a:t>fever</a:t>
            </a:r>
          </a:p>
          <a:p>
            <a:pPr>
              <a:buNone/>
            </a:pPr>
            <a:r>
              <a:rPr lang="en-US" b="1" dirty="0"/>
              <a:t>[ʌ</a:t>
            </a:r>
            <a:r>
              <a:rPr lang="en-US" b="1" dirty="0" smtClean="0"/>
              <a:t>]</a:t>
            </a:r>
            <a:r>
              <a:rPr lang="zh-CN" altLang="en-US" dirty="0" smtClean="0"/>
              <a:t>举</a:t>
            </a:r>
            <a:r>
              <a:rPr lang="zh-CN" altLang="en-US" dirty="0"/>
              <a:t>着</a:t>
            </a:r>
            <a:r>
              <a:rPr lang="en-US" dirty="0"/>
              <a:t>g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/>
              <a:t>n</a:t>
            </a:r>
            <a:r>
              <a:rPr lang="zh-CN" altLang="en-US" dirty="0"/>
              <a:t>，瞄准</a:t>
            </a:r>
            <a:r>
              <a:rPr lang="en-US" dirty="0"/>
              <a:t>sun</a:t>
            </a:r>
            <a:r>
              <a:rPr lang="zh-CN" altLang="en-US" dirty="0"/>
              <a:t>，不停</a:t>
            </a:r>
            <a:r>
              <a:rPr lang="en-US" dirty="0" smtClean="0"/>
              <a:t>run</a:t>
            </a:r>
          </a:p>
          <a:p>
            <a:pPr>
              <a:buNone/>
            </a:pPr>
            <a:r>
              <a:rPr lang="en-US" b="1" dirty="0"/>
              <a:t>[ɑː</a:t>
            </a:r>
            <a:r>
              <a:rPr lang="en-US" b="1" dirty="0" smtClean="0"/>
              <a:t>]</a:t>
            </a:r>
            <a:r>
              <a:rPr lang="zh-CN" altLang="en-US" dirty="0" smtClean="0"/>
              <a:t>想</a:t>
            </a:r>
            <a:r>
              <a:rPr lang="zh-CN" altLang="en-US" dirty="0"/>
              <a:t>变</a:t>
            </a:r>
            <a:r>
              <a:rPr lang="en-US" dirty="0"/>
              <a:t>sm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rt</a:t>
            </a:r>
            <a:r>
              <a:rPr lang="zh-CN" altLang="en-US" dirty="0"/>
              <a:t>，必须</a:t>
            </a:r>
            <a:r>
              <a:rPr lang="en-US" dirty="0"/>
              <a:t>start </a:t>
            </a:r>
            <a:r>
              <a:rPr lang="zh-CN" altLang="en-US" dirty="0"/>
              <a:t>，学习</a:t>
            </a:r>
            <a:r>
              <a:rPr lang="en-US" dirty="0"/>
              <a:t>art</a:t>
            </a:r>
            <a:endParaRPr lang="en-US" altLang="zh-C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[ɔː</a:t>
            </a:r>
            <a:r>
              <a:rPr lang="en-US" b="1" dirty="0" smtClean="0"/>
              <a:t>]</a:t>
            </a:r>
            <a:r>
              <a:rPr lang="zh-CN" altLang="en-US" dirty="0" smtClean="0"/>
              <a:t>拿</a:t>
            </a:r>
            <a:r>
              <a:rPr lang="zh-CN" altLang="en-US" dirty="0"/>
              <a:t>着</a:t>
            </a:r>
            <a:r>
              <a:rPr lang="en-US" dirty="0"/>
              <a:t>f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k</a:t>
            </a:r>
            <a:r>
              <a:rPr lang="zh-CN" altLang="en-US" dirty="0"/>
              <a:t>，吃着</a:t>
            </a:r>
            <a:r>
              <a:rPr lang="en-US" dirty="0" smtClean="0"/>
              <a:t>pork</a:t>
            </a:r>
          </a:p>
          <a:p>
            <a:pPr>
              <a:buNone/>
            </a:pPr>
            <a:r>
              <a:rPr lang="en-US" dirty="0"/>
              <a:t>[ɔ]</a:t>
            </a:r>
            <a:r>
              <a:rPr lang="zh-CN" altLang="en-US" dirty="0" smtClean="0"/>
              <a:t>清晨</a:t>
            </a:r>
            <a:r>
              <a:rPr lang="en-US" dirty="0"/>
              <a:t>j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/>
              <a:t>g</a:t>
            </a:r>
            <a:r>
              <a:rPr lang="zh-CN" altLang="en-US" dirty="0"/>
              <a:t>，带上</a:t>
            </a:r>
            <a:r>
              <a:rPr lang="en-US" dirty="0"/>
              <a:t>dog</a:t>
            </a:r>
            <a:r>
              <a:rPr lang="zh-CN" altLang="en-US" dirty="0"/>
              <a:t>，踩到</a:t>
            </a:r>
            <a:r>
              <a:rPr lang="en-US" dirty="0" smtClean="0"/>
              <a:t>frog</a:t>
            </a:r>
          </a:p>
          <a:p>
            <a:pPr>
              <a:buNone/>
            </a:pPr>
            <a:r>
              <a:rPr lang="en-US" dirty="0"/>
              <a:t>[u]</a:t>
            </a:r>
            <a:r>
              <a:rPr lang="zh-CN" altLang="en-US" dirty="0" smtClean="0"/>
              <a:t>手</a:t>
            </a:r>
            <a:r>
              <a:rPr lang="zh-CN" altLang="en-US" dirty="0"/>
              <a:t>拿</a:t>
            </a:r>
            <a:r>
              <a:rPr lang="en-US" dirty="0"/>
              <a:t>b</a:t>
            </a:r>
            <a:r>
              <a:rPr lang="en-US" dirty="0">
                <a:solidFill>
                  <a:srgbClr val="FF0000"/>
                </a:solidFill>
              </a:rPr>
              <a:t>oo</a:t>
            </a:r>
            <a:r>
              <a:rPr lang="en-US" dirty="0"/>
              <a:t>k</a:t>
            </a:r>
            <a:r>
              <a:rPr lang="zh-CN" altLang="en-US" dirty="0"/>
              <a:t>，一边</a:t>
            </a:r>
            <a:r>
              <a:rPr lang="en-US" dirty="0"/>
              <a:t>look</a:t>
            </a:r>
            <a:r>
              <a:rPr lang="zh-CN" altLang="en-US" dirty="0"/>
              <a:t>，开始</a:t>
            </a:r>
            <a:r>
              <a:rPr lang="en-US" dirty="0" smtClean="0"/>
              <a:t>cook</a:t>
            </a:r>
          </a:p>
          <a:p>
            <a:pPr>
              <a:buNone/>
            </a:pPr>
            <a:r>
              <a:rPr lang="en-US" dirty="0"/>
              <a:t>[uː]</a:t>
            </a:r>
            <a:r>
              <a:rPr lang="zh-CN" altLang="en-US" dirty="0" smtClean="0"/>
              <a:t>一</a:t>
            </a:r>
            <a:r>
              <a:rPr lang="zh-CN" altLang="en-US" dirty="0"/>
              <a:t>个</a:t>
            </a:r>
            <a:r>
              <a:rPr lang="en-US" dirty="0"/>
              <a:t>f</a:t>
            </a:r>
            <a:r>
              <a:rPr lang="en-US" dirty="0">
                <a:solidFill>
                  <a:srgbClr val="FF0000"/>
                </a:solidFill>
              </a:rPr>
              <a:t>oo</a:t>
            </a:r>
            <a:r>
              <a:rPr lang="en-US" dirty="0"/>
              <a:t>l</a:t>
            </a:r>
            <a:r>
              <a:rPr lang="zh-CN" altLang="en-US" dirty="0"/>
              <a:t>，掉进</a:t>
            </a:r>
            <a:r>
              <a:rPr lang="en-US" dirty="0"/>
              <a:t>pool</a:t>
            </a:r>
            <a:r>
              <a:rPr lang="zh-CN" altLang="en-US" dirty="0"/>
              <a:t>，真是</a:t>
            </a:r>
            <a:r>
              <a:rPr lang="en-US" dirty="0" smtClean="0"/>
              <a:t>cool</a:t>
            </a:r>
          </a:p>
          <a:p>
            <a:pPr>
              <a:buNone/>
            </a:pPr>
            <a:r>
              <a:rPr lang="en-US" b="1" dirty="0" smtClean="0"/>
              <a:t>[</a:t>
            </a:r>
            <a:r>
              <a:rPr lang="en-US" b="1" dirty="0" err="1" smtClean="0"/>
              <a:t>ei</a:t>
            </a:r>
            <a:r>
              <a:rPr lang="en-US" b="1" dirty="0" smtClean="0"/>
              <a:t>]</a:t>
            </a:r>
            <a:r>
              <a:rPr lang="zh-CN" altLang="en-US" dirty="0" smtClean="0"/>
              <a:t>清晨</a:t>
            </a:r>
            <a:r>
              <a:rPr lang="en-US" dirty="0"/>
              <a:t>w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ke</a:t>
            </a:r>
            <a:r>
              <a:rPr lang="zh-CN" altLang="en-US" dirty="0"/>
              <a:t>，来到</a:t>
            </a:r>
            <a:r>
              <a:rPr lang="en-US" dirty="0"/>
              <a:t>lake</a:t>
            </a:r>
            <a:r>
              <a:rPr lang="zh-CN" altLang="en-US" dirty="0"/>
              <a:t>，钓上</a:t>
            </a:r>
            <a:r>
              <a:rPr lang="en-US" dirty="0" smtClean="0"/>
              <a:t>snake</a:t>
            </a:r>
          </a:p>
          <a:p>
            <a:pPr>
              <a:buNone/>
            </a:pPr>
            <a:r>
              <a:rPr lang="en-US" b="1" dirty="0"/>
              <a:t>[</a:t>
            </a:r>
            <a:r>
              <a:rPr lang="en-US" b="1" dirty="0" err="1"/>
              <a:t>ai</a:t>
            </a:r>
            <a:r>
              <a:rPr lang="en-US" b="1" dirty="0"/>
              <a:t>]</a:t>
            </a:r>
            <a:r>
              <a:rPr lang="zh-CN" altLang="en-US" dirty="0" smtClean="0"/>
              <a:t>吃</a:t>
            </a:r>
            <a:r>
              <a:rPr lang="zh-CN" altLang="en-US" dirty="0"/>
              <a:t>着</a:t>
            </a:r>
            <a:r>
              <a:rPr lang="en-US" dirty="0"/>
              <a:t>r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/>
              <a:t>ce</a:t>
            </a:r>
            <a:r>
              <a:rPr lang="zh-CN" altLang="en-US" dirty="0"/>
              <a:t>，加点</a:t>
            </a:r>
            <a:r>
              <a:rPr lang="en-US" dirty="0"/>
              <a:t>ice </a:t>
            </a:r>
            <a:r>
              <a:rPr lang="zh-CN" altLang="en-US" dirty="0"/>
              <a:t>，口喊</a:t>
            </a:r>
            <a:r>
              <a:rPr lang="en-US" dirty="0" smtClean="0"/>
              <a:t>nice                    </a:t>
            </a:r>
          </a:p>
          <a:p>
            <a:pPr>
              <a:buNone/>
            </a:pPr>
            <a:r>
              <a:rPr lang="en-US" b="1" dirty="0"/>
              <a:t>[</a:t>
            </a:r>
            <a:r>
              <a:rPr lang="en-US" b="1" dirty="0" err="1"/>
              <a:t>ɔɪ</a:t>
            </a:r>
            <a:r>
              <a:rPr lang="en-US" b="1" dirty="0" smtClean="0"/>
              <a:t>]</a:t>
            </a:r>
            <a:r>
              <a:rPr lang="zh-CN" altLang="en-US" dirty="0" smtClean="0"/>
              <a:t>烧</a:t>
            </a:r>
            <a:r>
              <a:rPr lang="en-US" dirty="0">
                <a:solidFill>
                  <a:srgbClr val="FF0000"/>
                </a:solidFill>
              </a:rPr>
              <a:t>oi</a:t>
            </a:r>
            <a:r>
              <a:rPr lang="en-US" dirty="0"/>
              <a:t>l</a:t>
            </a:r>
            <a:r>
              <a:rPr lang="zh-CN" altLang="en-US" dirty="0"/>
              <a:t>，直到</a:t>
            </a:r>
            <a:r>
              <a:rPr lang="en-US" dirty="0"/>
              <a:t>boil</a:t>
            </a:r>
            <a:r>
              <a:rPr lang="zh-CN" altLang="en-US" dirty="0"/>
              <a:t>，倒进</a:t>
            </a:r>
            <a:r>
              <a:rPr lang="en-US" dirty="0" smtClean="0"/>
              <a:t>soil</a:t>
            </a:r>
          </a:p>
          <a:p>
            <a:pPr>
              <a:buNone/>
            </a:pPr>
            <a:r>
              <a:rPr lang="en-US" dirty="0"/>
              <a:t>[</a:t>
            </a:r>
            <a:r>
              <a:rPr lang="en-US" dirty="0" err="1"/>
              <a:t>əu</a:t>
            </a:r>
            <a:r>
              <a:rPr lang="en-US" dirty="0"/>
              <a:t>]</a:t>
            </a:r>
            <a:r>
              <a:rPr lang="zh-CN" altLang="en-US" dirty="0" smtClean="0"/>
              <a:t>一</a:t>
            </a:r>
            <a:r>
              <a:rPr lang="zh-CN" altLang="en-US" dirty="0"/>
              <a:t>只</a:t>
            </a:r>
            <a:r>
              <a:rPr lang="en-US" dirty="0"/>
              <a:t>g</a:t>
            </a:r>
            <a:r>
              <a:rPr lang="en-US" dirty="0">
                <a:solidFill>
                  <a:srgbClr val="FF0000"/>
                </a:solidFill>
              </a:rPr>
              <a:t>oa</a:t>
            </a:r>
            <a:r>
              <a:rPr lang="en-US" dirty="0"/>
              <a:t>t</a:t>
            </a:r>
            <a:r>
              <a:rPr lang="zh-CN" altLang="en-US" dirty="0"/>
              <a:t>，穿件</a:t>
            </a:r>
            <a:r>
              <a:rPr lang="en-US" dirty="0"/>
              <a:t>coat</a:t>
            </a:r>
            <a:r>
              <a:rPr lang="zh-CN" altLang="en-US" dirty="0"/>
              <a:t>，上了</a:t>
            </a:r>
            <a:r>
              <a:rPr lang="en-US" dirty="0" smtClean="0"/>
              <a:t>boat</a:t>
            </a:r>
          </a:p>
          <a:p>
            <a:pPr>
              <a:buNone/>
            </a:pPr>
            <a:r>
              <a:rPr lang="en-US" b="1" dirty="0"/>
              <a:t>[au]</a:t>
            </a:r>
            <a:r>
              <a:rPr lang="zh-CN" altLang="en-US" dirty="0" smtClean="0"/>
              <a:t>西瓜</a:t>
            </a:r>
            <a:r>
              <a:rPr lang="en-US" dirty="0"/>
              <a:t>r</a:t>
            </a:r>
            <a:r>
              <a:rPr lang="en-US" dirty="0">
                <a:solidFill>
                  <a:srgbClr val="FF0000"/>
                </a:solidFill>
              </a:rPr>
              <a:t>ou</a:t>
            </a:r>
            <a:r>
              <a:rPr lang="en-US" dirty="0"/>
              <a:t>nd</a:t>
            </a:r>
            <a:r>
              <a:rPr lang="zh-CN" altLang="en-US" dirty="0"/>
              <a:t>，长在</a:t>
            </a:r>
            <a:r>
              <a:rPr lang="en-US" dirty="0"/>
              <a:t>ground</a:t>
            </a:r>
            <a:r>
              <a:rPr lang="zh-CN" altLang="en-US" dirty="0"/>
              <a:t>，被我</a:t>
            </a:r>
            <a:r>
              <a:rPr lang="en-US" dirty="0" smtClean="0"/>
              <a:t>found</a:t>
            </a:r>
          </a:p>
          <a:p>
            <a:pPr>
              <a:buNone/>
            </a:pPr>
            <a:r>
              <a:rPr lang="en-US" dirty="0"/>
              <a:t>[</a:t>
            </a:r>
            <a:r>
              <a:rPr lang="en-US" dirty="0" err="1"/>
              <a:t>iə</a:t>
            </a:r>
            <a:r>
              <a:rPr lang="en-US" dirty="0"/>
              <a:t>]</a:t>
            </a:r>
            <a:r>
              <a:rPr lang="zh-CN" altLang="en-US" dirty="0" smtClean="0"/>
              <a:t>一</a:t>
            </a:r>
            <a:r>
              <a:rPr lang="zh-CN" altLang="en-US" dirty="0"/>
              <a:t>只</a:t>
            </a:r>
            <a:r>
              <a:rPr lang="en-US" dirty="0"/>
              <a:t>d</a:t>
            </a:r>
            <a:r>
              <a:rPr lang="en-US" dirty="0">
                <a:solidFill>
                  <a:srgbClr val="FF0000"/>
                </a:solidFill>
              </a:rPr>
              <a:t>eer</a:t>
            </a:r>
            <a:r>
              <a:rPr lang="zh-CN" altLang="en-US" dirty="0"/>
              <a:t>，举起</a:t>
            </a:r>
            <a:r>
              <a:rPr lang="en-US" dirty="0"/>
              <a:t>beer</a:t>
            </a:r>
            <a:r>
              <a:rPr lang="zh-CN" altLang="en-US" dirty="0"/>
              <a:t>，</a:t>
            </a:r>
            <a:r>
              <a:rPr lang="en-US" dirty="0"/>
              <a:t> </a:t>
            </a:r>
            <a:r>
              <a:rPr lang="zh-CN" altLang="en-US" dirty="0"/>
              <a:t>大喊</a:t>
            </a:r>
            <a:r>
              <a:rPr lang="en-US" dirty="0" smtClean="0"/>
              <a:t>cheers</a:t>
            </a:r>
          </a:p>
          <a:p>
            <a:pPr>
              <a:buNone/>
            </a:pPr>
            <a:r>
              <a:rPr lang="en-US" dirty="0"/>
              <a:t>[</a:t>
            </a:r>
            <a:r>
              <a:rPr lang="en-US" dirty="0" err="1"/>
              <a:t>ɛə</a:t>
            </a:r>
            <a:r>
              <a:rPr lang="en-US" dirty="0"/>
              <a:t>]</a:t>
            </a:r>
            <a:r>
              <a:rPr lang="zh-CN" altLang="en-US" dirty="0" smtClean="0"/>
              <a:t>天气</a:t>
            </a:r>
            <a:r>
              <a:rPr lang="en-US" dirty="0"/>
              <a:t>f</a:t>
            </a:r>
            <a:r>
              <a:rPr lang="en-US" dirty="0">
                <a:solidFill>
                  <a:srgbClr val="FF0000"/>
                </a:solidFill>
              </a:rPr>
              <a:t>air</a:t>
            </a:r>
            <a:r>
              <a:rPr lang="zh-CN" altLang="en-US" dirty="0"/>
              <a:t>，凉爽</a:t>
            </a:r>
            <a:r>
              <a:rPr lang="en-US" dirty="0"/>
              <a:t>air</a:t>
            </a:r>
            <a:r>
              <a:rPr lang="zh-CN" altLang="en-US" dirty="0"/>
              <a:t>，吹拂</a:t>
            </a:r>
            <a:r>
              <a:rPr lang="en-US" dirty="0" smtClean="0"/>
              <a:t>hair</a:t>
            </a:r>
          </a:p>
          <a:p>
            <a:pPr>
              <a:buNone/>
            </a:pPr>
            <a:r>
              <a:rPr lang="en-US" dirty="0"/>
              <a:t>[</a:t>
            </a:r>
            <a:r>
              <a:rPr lang="en-US" dirty="0" err="1" smtClean="0"/>
              <a:t>uə</a:t>
            </a:r>
            <a:r>
              <a:rPr lang="en-US" dirty="0" smtClean="0"/>
              <a:t>]</a:t>
            </a:r>
            <a:r>
              <a:rPr lang="zh-CN" altLang="en-US" dirty="0" smtClean="0"/>
              <a:t>我很</a:t>
            </a:r>
            <a:r>
              <a:rPr lang="en-US" altLang="zh-CN" dirty="0" smtClean="0">
                <a:solidFill>
                  <a:srgbClr val="FF0000"/>
                </a:solidFill>
              </a:rPr>
              <a:t>poor</a:t>
            </a:r>
            <a:r>
              <a:rPr lang="en-US" altLang="zh-CN" dirty="0" smtClean="0"/>
              <a:t>,   </a:t>
            </a:r>
            <a:r>
              <a:rPr lang="zh-CN" altLang="en-US" dirty="0" smtClean="0"/>
              <a:t>没法</a:t>
            </a:r>
            <a:r>
              <a:rPr lang="en-US" altLang="zh-CN" dirty="0" smtClean="0"/>
              <a:t>tour</a:t>
            </a:r>
            <a:endParaRPr 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5911873"/>
          </a:xfrm>
        </p:spPr>
        <p:txBody>
          <a:bodyPr/>
          <a:lstStyle/>
          <a:p>
            <a:pPr>
              <a:buNone/>
            </a:pPr>
            <a:r>
              <a:rPr lang="en-US" dirty="0"/>
              <a:t>[ʃ</a:t>
            </a:r>
            <a:r>
              <a:rPr lang="en-US" dirty="0" smtClean="0"/>
              <a:t>]     </a:t>
            </a:r>
            <a:r>
              <a:rPr lang="en-US" dirty="0" smtClean="0">
                <a:solidFill>
                  <a:srgbClr val="FF0000"/>
                </a:solidFill>
              </a:rPr>
              <a:t>sh</a:t>
            </a:r>
            <a:r>
              <a:rPr lang="en-US" dirty="0" smtClean="0"/>
              <a:t>ut </a:t>
            </a:r>
            <a:r>
              <a:rPr lang="zh-CN" altLang="en-US" dirty="0" smtClean="0"/>
              <a:t>关闭     </a:t>
            </a:r>
            <a:r>
              <a:rPr lang="en-US" dirty="0" smtClean="0"/>
              <a:t>wi</a:t>
            </a:r>
            <a:r>
              <a:rPr lang="en-US" dirty="0" smtClean="0">
                <a:solidFill>
                  <a:srgbClr val="FF0000"/>
                </a:solidFill>
              </a:rPr>
              <a:t>sh</a:t>
            </a:r>
            <a:r>
              <a:rPr lang="en-US" dirty="0"/>
              <a:t> </a:t>
            </a:r>
            <a:r>
              <a:rPr lang="en-US" dirty="0" smtClean="0"/>
              <a:t> </a:t>
            </a:r>
            <a:r>
              <a:rPr lang="zh-CN" altLang="en-US" dirty="0" smtClean="0"/>
              <a:t>愿望     </a:t>
            </a:r>
            <a:r>
              <a:rPr lang="en-US" dirty="0" smtClean="0">
                <a:solidFill>
                  <a:srgbClr val="FF0000"/>
                </a:solidFill>
              </a:rPr>
              <a:t>sh</a:t>
            </a:r>
            <a:r>
              <a:rPr lang="en-US" dirty="0" smtClean="0"/>
              <a:t>ame</a:t>
            </a:r>
            <a:r>
              <a:rPr lang="zh-CN" altLang="en-US" dirty="0" smtClean="0"/>
              <a:t>害羞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0000"/>
                </a:solidFill>
              </a:rPr>
              <a:t>su</a:t>
            </a:r>
            <a:r>
              <a:rPr lang="en-US" dirty="0" smtClean="0"/>
              <a:t>re</a:t>
            </a:r>
            <a:r>
              <a:rPr lang="en-US" dirty="0"/>
              <a:t> </a:t>
            </a:r>
            <a:r>
              <a:rPr lang="zh-CN" altLang="en-US" dirty="0" smtClean="0"/>
              <a:t>的确       </a:t>
            </a:r>
            <a:r>
              <a:rPr lang="en-US" dirty="0" smtClean="0">
                <a:solidFill>
                  <a:srgbClr val="FF0000"/>
                </a:solidFill>
              </a:rPr>
              <a:t>su</a:t>
            </a:r>
            <a:r>
              <a:rPr lang="en-US" dirty="0" smtClean="0"/>
              <a:t>gar</a:t>
            </a:r>
            <a:r>
              <a:rPr lang="en-US" dirty="0"/>
              <a:t> </a:t>
            </a:r>
            <a:r>
              <a:rPr lang="en-US" dirty="0" smtClean="0"/>
              <a:t> </a:t>
            </a:r>
            <a:r>
              <a:rPr lang="zh-CN" altLang="en-US" dirty="0" smtClean="0"/>
              <a:t>糖       </a:t>
            </a:r>
            <a:r>
              <a:rPr lang="en-US" dirty="0" smtClean="0">
                <a:solidFill>
                  <a:srgbClr val="FF0000"/>
                </a:solidFill>
              </a:rPr>
              <a:t>su</a:t>
            </a:r>
            <a:r>
              <a:rPr lang="en-US" dirty="0" smtClean="0"/>
              <a:t>rely</a:t>
            </a:r>
            <a:r>
              <a:rPr lang="en-US" dirty="0"/>
              <a:t> </a:t>
            </a:r>
            <a:r>
              <a:rPr lang="en-US" dirty="0" smtClean="0"/>
              <a:t>   </a:t>
            </a:r>
            <a:r>
              <a:rPr lang="zh-CN" altLang="en-US" dirty="0" smtClean="0"/>
              <a:t>的确的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el-GR" dirty="0" smtClean="0"/>
              <a:t>θ</a:t>
            </a:r>
            <a:r>
              <a:rPr lang="en-US" dirty="0" smtClean="0"/>
              <a:t>] 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ing </a:t>
            </a:r>
            <a:r>
              <a:rPr lang="zh-CN" altLang="en-US" dirty="0" smtClean="0"/>
              <a:t>东西    </a:t>
            </a:r>
            <a:r>
              <a:rPr lang="en-US" dirty="0" smtClean="0"/>
              <a:t>dea</a:t>
            </a:r>
            <a:r>
              <a:rPr lang="en-US" dirty="0" smtClean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smtClean="0"/>
              <a:t> </a:t>
            </a:r>
            <a:r>
              <a:rPr lang="el-GR" dirty="0" smtClean="0"/>
              <a:t> </a:t>
            </a:r>
            <a:r>
              <a:rPr lang="zh-CN" altLang="en-US" dirty="0" smtClean="0"/>
              <a:t>死亡    </a:t>
            </a:r>
            <a:r>
              <a:rPr lang="en-US" dirty="0" smtClean="0"/>
              <a:t>too</a:t>
            </a:r>
            <a:r>
              <a:rPr lang="en-US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 </a:t>
            </a:r>
            <a:r>
              <a:rPr lang="el-GR" dirty="0" smtClean="0"/>
              <a:t> </a:t>
            </a:r>
            <a:r>
              <a:rPr lang="zh-CN" altLang="en-US" dirty="0" smtClean="0"/>
              <a:t>牙齿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[ʒ]   </a:t>
            </a:r>
            <a:r>
              <a:rPr lang="en-US" dirty="0" smtClean="0"/>
              <a:t>colli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ion</a:t>
            </a:r>
            <a:r>
              <a:rPr lang="en-US" dirty="0"/>
              <a:t> [</a:t>
            </a:r>
            <a:r>
              <a:rPr lang="en-US" dirty="0" err="1"/>
              <a:t>kəˈlɪʒn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碰撞</a:t>
            </a:r>
            <a:r>
              <a:rPr lang="en-US" dirty="0" smtClean="0"/>
              <a:t>confu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i</a:t>
            </a:r>
            <a:r>
              <a:rPr lang="en-US" dirty="0" smtClean="0"/>
              <a:t>on </a:t>
            </a:r>
            <a:r>
              <a:rPr lang="en-US" dirty="0"/>
              <a:t>[</a:t>
            </a:r>
            <a:r>
              <a:rPr lang="en-US" dirty="0" err="1"/>
              <a:t>kənˈfju:ʒn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混乱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    mea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ure</a:t>
            </a:r>
            <a:r>
              <a:rPr lang="en-US" dirty="0"/>
              <a:t> [ˈ</a:t>
            </a:r>
            <a:r>
              <a:rPr lang="en-US" dirty="0" err="1"/>
              <a:t>meʒə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测量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    plea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ure</a:t>
            </a:r>
            <a:r>
              <a:rPr lang="en-US" dirty="0"/>
              <a:t> [ˈ</a:t>
            </a:r>
            <a:r>
              <a:rPr lang="en-US" dirty="0" err="1"/>
              <a:t>pleʒə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愉快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    explo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ion</a:t>
            </a:r>
            <a:r>
              <a:rPr lang="en-US" dirty="0"/>
              <a:t> [</a:t>
            </a:r>
            <a:r>
              <a:rPr lang="en-US" dirty="0" err="1"/>
              <a:t>ɪkˈspləʊʒn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爆炸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[ð]    </a:t>
            </a:r>
            <a:r>
              <a:rPr lang="en-US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at</a:t>
            </a:r>
            <a:r>
              <a:rPr lang="en-US" dirty="0"/>
              <a:t> [</a:t>
            </a:r>
            <a:r>
              <a:rPr lang="en-US" dirty="0" err="1"/>
              <a:t>ðæt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那个     </a:t>
            </a:r>
            <a:r>
              <a:rPr lang="en-US" dirty="0" smtClean="0"/>
              <a:t>fa</a:t>
            </a:r>
            <a:r>
              <a:rPr lang="en-US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er</a:t>
            </a:r>
            <a:r>
              <a:rPr lang="en-US" dirty="0"/>
              <a:t> ['</a:t>
            </a:r>
            <a:r>
              <a:rPr lang="en-US" dirty="0" err="1"/>
              <a:t>fɑːðə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父亲</a:t>
            </a:r>
            <a:r>
              <a:rPr lang="en-US" dirty="0"/>
              <a:t>smoo</a:t>
            </a:r>
            <a:r>
              <a:rPr lang="en-US" dirty="0">
                <a:solidFill>
                  <a:srgbClr val="FF0000"/>
                </a:solidFill>
              </a:rPr>
              <a:t>th</a:t>
            </a:r>
            <a:r>
              <a:rPr lang="en-US" dirty="0"/>
              <a:t> [</a:t>
            </a:r>
            <a:r>
              <a:rPr lang="en-US" dirty="0" err="1"/>
              <a:t>smuːð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平滑的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[</a:t>
            </a:r>
            <a:r>
              <a:rPr lang="en-US" dirty="0" err="1" smtClean="0"/>
              <a:t>tʃ</a:t>
            </a:r>
            <a:r>
              <a:rPr lang="en-US" dirty="0" smtClean="0"/>
              <a:t>]   </a:t>
            </a:r>
            <a:r>
              <a:rPr lang="en-US" dirty="0" smtClean="0">
                <a:solidFill>
                  <a:srgbClr val="FF0000"/>
                </a:solidFill>
              </a:rPr>
              <a:t>ch</a:t>
            </a:r>
            <a:r>
              <a:rPr lang="en-US" dirty="0" smtClean="0"/>
              <a:t>air</a:t>
            </a:r>
            <a:r>
              <a:rPr lang="en-US" dirty="0"/>
              <a:t> [</a:t>
            </a:r>
            <a:r>
              <a:rPr lang="en-US" dirty="0" err="1"/>
              <a:t>tʃeə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椅子    </a:t>
            </a:r>
            <a:r>
              <a:rPr lang="en-US" dirty="0" smtClean="0">
                <a:solidFill>
                  <a:srgbClr val="FF0000"/>
                </a:solidFill>
              </a:rPr>
              <a:t>ch</a:t>
            </a:r>
            <a:r>
              <a:rPr lang="en-US" dirty="0" smtClean="0"/>
              <a:t>eap </a:t>
            </a:r>
            <a:r>
              <a:rPr lang="en-US" dirty="0"/>
              <a:t>[</a:t>
            </a:r>
            <a:r>
              <a:rPr lang="en-US" dirty="0" err="1"/>
              <a:t>tʃiːp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便宜的      </a:t>
            </a:r>
            <a:r>
              <a:rPr lang="en-US" dirty="0" smtClean="0"/>
              <a:t>cat</a:t>
            </a:r>
            <a:r>
              <a:rPr lang="en-US" dirty="0" smtClean="0">
                <a:solidFill>
                  <a:srgbClr val="FF0000"/>
                </a:solidFill>
              </a:rPr>
              <a:t>ch</a:t>
            </a:r>
            <a:r>
              <a:rPr lang="en-US" dirty="0"/>
              <a:t> [</a:t>
            </a:r>
            <a:r>
              <a:rPr lang="en-US" dirty="0" err="1"/>
              <a:t>kætʃ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抓住         </a:t>
            </a:r>
            <a:r>
              <a:rPr lang="en-US" dirty="0" smtClean="0"/>
              <a:t>kit</a:t>
            </a:r>
            <a:r>
              <a:rPr lang="en-US" dirty="0" smtClean="0">
                <a:solidFill>
                  <a:srgbClr val="FF0000"/>
                </a:solidFill>
              </a:rPr>
              <a:t>ch</a:t>
            </a:r>
            <a:r>
              <a:rPr lang="en-US" dirty="0" smtClean="0"/>
              <a:t>en</a:t>
            </a:r>
            <a:r>
              <a:rPr lang="en-US" dirty="0"/>
              <a:t> [ˈ</a:t>
            </a:r>
            <a:r>
              <a:rPr lang="en-US" dirty="0" err="1"/>
              <a:t>kɪtʃɪn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厨房</a:t>
            </a:r>
            <a:r>
              <a:rPr lang="en-US" dirty="0"/>
              <a:t>wa</a:t>
            </a:r>
            <a:r>
              <a:rPr lang="en-US" dirty="0">
                <a:solidFill>
                  <a:srgbClr val="FF0000"/>
                </a:solidFill>
              </a:rPr>
              <a:t>tch</a:t>
            </a:r>
            <a:r>
              <a:rPr lang="en-US" dirty="0"/>
              <a:t> [</a:t>
            </a:r>
            <a:r>
              <a:rPr lang="en-US" dirty="0" err="1"/>
              <a:t>wɒtʃ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手表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en-US" dirty="0" err="1" smtClean="0"/>
              <a:t>dʒ</a:t>
            </a:r>
            <a:r>
              <a:rPr lang="en-US" dirty="0" smtClean="0"/>
              <a:t>]     </a:t>
            </a:r>
            <a:r>
              <a:rPr lang="en-US" dirty="0" smtClean="0"/>
              <a:t>pa</a:t>
            </a:r>
            <a:r>
              <a:rPr lang="en-US" dirty="0" smtClean="0">
                <a:solidFill>
                  <a:srgbClr val="FF0000"/>
                </a:solidFill>
              </a:rPr>
              <a:t>ge</a:t>
            </a:r>
            <a:r>
              <a:rPr lang="en-US" dirty="0"/>
              <a:t> [</a:t>
            </a:r>
            <a:r>
              <a:rPr lang="en-US" dirty="0" err="1"/>
              <a:t>peɪdʒ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页    </a:t>
            </a:r>
            <a:r>
              <a:rPr lang="en-US" dirty="0" smtClean="0"/>
              <a:t>lar</a:t>
            </a:r>
            <a:r>
              <a:rPr lang="en-US" dirty="0" smtClean="0">
                <a:solidFill>
                  <a:srgbClr val="FF0000"/>
                </a:solidFill>
              </a:rPr>
              <a:t>ge </a:t>
            </a:r>
            <a:r>
              <a:rPr lang="en-US" dirty="0"/>
              <a:t>[</a:t>
            </a:r>
            <a:r>
              <a:rPr lang="en-US" dirty="0" err="1"/>
              <a:t>lɑːdʒ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大的               </a:t>
            </a:r>
            <a:r>
              <a:rPr lang="en-US" dirty="0" smtClean="0"/>
              <a:t>bri</a:t>
            </a:r>
            <a:r>
              <a:rPr lang="en-US" dirty="0" smtClean="0">
                <a:solidFill>
                  <a:srgbClr val="FF0000"/>
                </a:solidFill>
              </a:rPr>
              <a:t>dge</a:t>
            </a:r>
            <a:r>
              <a:rPr lang="en-US" dirty="0"/>
              <a:t> [</a:t>
            </a:r>
            <a:r>
              <a:rPr lang="en-US" dirty="0" err="1"/>
              <a:t>brɪdʒ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桥          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en-US" dirty="0" smtClean="0"/>
              <a:t>u</a:t>
            </a:r>
            <a:r>
              <a:rPr lang="en-US" dirty="0" smtClean="0">
                <a:solidFill>
                  <a:srgbClr val="FF0000"/>
                </a:solidFill>
              </a:rPr>
              <a:t>dge</a:t>
            </a:r>
            <a:r>
              <a:rPr lang="en-US" dirty="0"/>
              <a:t> [</a:t>
            </a:r>
            <a:r>
              <a:rPr lang="en-US" dirty="0" err="1"/>
              <a:t>dʒʌdʒ</a:t>
            </a:r>
            <a:r>
              <a:rPr lang="en-US" dirty="0"/>
              <a:t>]</a:t>
            </a:r>
            <a:r>
              <a:rPr lang="en-US" dirty="0" smtClean="0"/>
              <a:t> </a:t>
            </a:r>
            <a:r>
              <a:rPr lang="zh-CN" altLang="en-US" dirty="0" smtClean="0"/>
              <a:t>判断</a:t>
            </a:r>
            <a:endParaRPr lang="en-US" altLang="zh-CN" dirty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125</Words>
  <Application>Microsoft Office PowerPoint</Application>
  <PresentationFormat>全屏显示(4:3)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英语音标学习</vt:lpstr>
      <vt:lpstr>幻灯片 2</vt:lpstr>
      <vt:lpstr>Let’s learn </vt:lpstr>
      <vt:lpstr>Let’s try </vt:lpstr>
      <vt:lpstr>幻灯片 5</vt:lpstr>
      <vt:lpstr>幻灯片 6</vt:lpstr>
      <vt:lpstr>幻灯片 7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英语音标学习</dc:title>
  <dc:creator>Administrator</dc:creator>
  <cp:lastModifiedBy>Administrator</cp:lastModifiedBy>
  <cp:revision>12</cp:revision>
  <dcterms:created xsi:type="dcterms:W3CDTF">2017-07-10T03:00:30Z</dcterms:created>
  <dcterms:modified xsi:type="dcterms:W3CDTF">2017-07-10T04:20:12Z</dcterms:modified>
</cp:coreProperties>
</file>